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4" r:id="rId4"/>
    <p:sldId id="263" r:id="rId5"/>
    <p:sldId id="260" r:id="rId6"/>
    <p:sldId id="265" r:id="rId7"/>
    <p:sldId id="262" r:id="rId8"/>
    <p:sldId id="269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6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8E752-0368-4191-9364-C29B72E59614}" type="datetimeFigureOut">
              <a:rPr lang="en-US" smtClean="0"/>
              <a:t>8/11/2023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C1C3B-DA3F-4A84-A903-538FF718ACC5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C1C3B-DA3F-4A84-A903-538FF718ACC5}" type="slidenum">
              <a:rPr lang="en-IN" smtClean="0"/>
              <a:t>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INTERNATIONAL WOMEN DAY CELEBRATIONS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5167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599"/>
            <a:ext cx="4038600" cy="412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90330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1571625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0"/>
            <a:ext cx="18192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838200"/>
            <a:ext cx="3733800" cy="362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3999" y="3429000"/>
            <a:ext cx="294486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2287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410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752600"/>
            <a:ext cx="52578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6019800" cy="352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378" y="3200400"/>
            <a:ext cx="3606622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0"/>
            <a:ext cx="4648200" cy="311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2133600"/>
            <a:ext cx="8686801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381000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4799"/>
            <a:ext cx="3581400" cy="517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429000"/>
            <a:ext cx="693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24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847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609600"/>
            <a:ext cx="28670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609600"/>
            <a:ext cx="27908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95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43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14400"/>
            <a:ext cx="373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315199" cy="43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343400"/>
            <a:ext cx="7198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717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0"/>
            <a:ext cx="2895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52400"/>
            <a:ext cx="3124200" cy="509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86212"/>
            <a:ext cx="40386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00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657600"/>
            <a:ext cx="55435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003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533400"/>
            <a:ext cx="19812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1000"/>
            <a:ext cx="4076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/>
          </a:bodyPr>
          <a:lstStyle/>
          <a:p>
            <a:r>
              <a:rPr lang="en-US" dirty="0" smtClean="0"/>
              <a:t>Parents </a:t>
            </a:r>
            <a:r>
              <a:rPr lang="en-US" dirty="0" smtClean="0"/>
              <a:t>Teachers </a:t>
            </a:r>
            <a:r>
              <a:rPr lang="en-US" dirty="0" smtClean="0"/>
              <a:t>Meet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8600"/>
            <a:ext cx="26670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5791200" cy="508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4724400"/>
            <a:ext cx="8229600" cy="17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24860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28600"/>
            <a:ext cx="3083168" cy="316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10000"/>
            <a:ext cx="289477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28600"/>
            <a:ext cx="24288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886200"/>
            <a:ext cx="42291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7962"/>
          </a:xfrm>
        </p:spPr>
        <p:txBody>
          <a:bodyPr/>
          <a:lstStyle/>
          <a:p>
            <a:r>
              <a:rPr lang="en-US" dirty="0" smtClean="0"/>
              <a:t>67</a:t>
            </a:r>
            <a:r>
              <a:rPr lang="en-US" baseline="30000" dirty="0" smtClean="0"/>
              <a:t>th</a:t>
            </a:r>
            <a:r>
              <a:rPr lang="en-US" dirty="0" smtClean="0"/>
              <a:t> Annual Athletic Meet</a:t>
            </a:r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769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429000"/>
            <a:ext cx="63436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28600"/>
            <a:ext cx="153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534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4724400" cy="315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029200"/>
            <a:ext cx="8915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3810000" cy="316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0100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124200"/>
            <a:ext cx="38862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4958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12</Words>
  <Application>Microsoft Office PowerPoint</Application>
  <PresentationFormat>On-screen Show (4:3)</PresentationFormat>
  <Paragraphs>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INTERNATIONAL WOMEN DAY CELEBRATIONS</vt:lpstr>
      <vt:lpstr>Slide 2</vt:lpstr>
      <vt:lpstr>Parents Teachers Meet </vt:lpstr>
      <vt:lpstr>Slide 4</vt:lpstr>
      <vt:lpstr>Slide 5</vt:lpstr>
      <vt:lpstr>67th Annual Athletic Meet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NEELAM PC</dc:creator>
  <cp:lastModifiedBy>Neelam</cp:lastModifiedBy>
  <cp:revision>21</cp:revision>
  <dcterms:created xsi:type="dcterms:W3CDTF">2006-08-16T00:00:00Z</dcterms:created>
  <dcterms:modified xsi:type="dcterms:W3CDTF">2023-08-11T07:15:03Z</dcterms:modified>
</cp:coreProperties>
</file>